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 snapToObjects="1">
      <p:cViewPr varScale="1">
        <p:scale>
          <a:sx n="83" d="100"/>
          <a:sy n="83" d="100"/>
        </p:scale>
        <p:origin x="3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994A6-35BE-C040-A19C-BA632323809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BBBA8-6B29-254F-BA9C-033F771AC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5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BBBA8-6B29-254F-BA9C-033F771ACA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3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2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1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9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1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4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3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C7AEF-265E-4B2C-778F-30510D2F9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9167" r="-1" b="655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19B1E8-9144-F829-1B46-DC9DD8393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ICP-Presentation Two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18A2-6182-46E7-E88C-B8F962CCA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 fontScale="47500" lnSpcReduction="2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Venkata Naga Sai Srikanth Gollapudi</a:t>
            </a:r>
          </a:p>
          <a:p>
            <a:r>
              <a:rPr lang="en-US" sz="4000" dirty="0">
                <a:solidFill>
                  <a:srgbClr val="FFFFFF"/>
                </a:solidFill>
              </a:rPr>
              <a:t>Mangi Varun Reddy</a:t>
            </a:r>
          </a:p>
          <a:p>
            <a:br>
              <a:rPr lang="en-US" sz="2200" dirty="0">
                <a:solidFill>
                  <a:srgbClr val="FFFFFF"/>
                </a:solidFill>
              </a:rPr>
            </a:br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7962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24A626-A823-9FA2-0C0F-8B246791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 dirty="0"/>
              <a:t>Consuming the Rest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ECD8B-5014-A924-65B8-86F4C8C16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created a new java class file with the name User.java which acts as a data transfer object which consists of id and username with getters and setters.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In the </a:t>
            </a:r>
            <a:r>
              <a:rPr lang="en-US" sz="1400" dirty="0" err="1"/>
              <a:t>onCreate</a:t>
            </a:r>
            <a:r>
              <a:rPr lang="en-US" sz="1400" dirty="0"/>
              <a:t> function in the </a:t>
            </a:r>
            <a:r>
              <a:rPr lang="en-US" sz="1400" dirty="0" err="1"/>
              <a:t>MainActivity.java,retrofit</a:t>
            </a:r>
            <a:r>
              <a:rPr lang="en-US" sz="1400" dirty="0"/>
              <a:t> </a:t>
            </a:r>
            <a:r>
              <a:rPr lang="en-US" sz="1400" dirty="0" err="1"/>
              <a:t>api</a:t>
            </a:r>
            <a:r>
              <a:rPr lang="en-US" sz="1400" dirty="0"/>
              <a:t> is used consumed the </a:t>
            </a:r>
            <a:r>
              <a:rPr lang="en-US" sz="1400" dirty="0" err="1"/>
              <a:t>github</a:t>
            </a:r>
            <a:r>
              <a:rPr lang="en-US" sz="1400" dirty="0"/>
              <a:t> rest </a:t>
            </a:r>
            <a:r>
              <a:rPr lang="en-US" sz="1400" dirty="0" err="1"/>
              <a:t>api</a:t>
            </a:r>
            <a:r>
              <a:rPr lang="en-US" sz="1400" dirty="0"/>
              <a:t> to fetch the users data.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On Successful call of </a:t>
            </a:r>
            <a:r>
              <a:rPr lang="en-US" sz="1400" dirty="0" err="1"/>
              <a:t>api</a:t>
            </a:r>
            <a:r>
              <a:rPr lang="en-US" sz="1400" dirty="0"/>
              <a:t>, response is collected in the </a:t>
            </a:r>
            <a:r>
              <a:rPr lang="en-US" sz="1400" dirty="0" err="1"/>
              <a:t>onResponse</a:t>
            </a:r>
            <a:r>
              <a:rPr lang="en-US" sz="1400" dirty="0"/>
              <a:t> method and casted to User class which is collected in the list. Then it is displayed to the user.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F305C-6C6E-1244-2B23-8F335385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808" y="633691"/>
            <a:ext cx="2844138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62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6B72B514-4AB8-43DF-84D4-951DBF368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8CBCFF-BD6B-4455-9B70-EFE805CA2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C930A72-C529-4D5D-B460-A5A5375F9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2FE3B2-9E8F-4022-93E8-BAAD0D50B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85196A-D084-4219-B329-E5A7032CF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8174307-CBF0-4926-99C3-3072804B3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DDE618-1CD3-4BE5-8742-5D51BBF30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73DBA2-8AAA-4F85-81B5-99B96A471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A346AE2-9E14-4CFB-8DD3-0B1633621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B2151E-FD70-05A5-18E3-D4C86D2C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/>
              <a:t>Text to speech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F7A5-D786-EC98-DAFE-9A10F46D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/>
          </a:bodyPr>
          <a:lstStyle/>
          <a:p>
            <a:r>
              <a:rPr lang="en-US" sz="1700"/>
              <a:t>Added textview, edittext and button in the mainacitivity.xml with id provided to each of the tags. </a:t>
            </a:r>
          </a:p>
          <a:p>
            <a:r>
              <a:rPr lang="en-US" sz="1700"/>
              <a:t>Onclick of the button an event listener is added where here the text to speech conversion takes place </a:t>
            </a:r>
          </a:p>
          <a:p>
            <a:r>
              <a:rPr lang="en-US" sz="1700"/>
              <a:t>Text to speech (android built in package) is used for conversion process.</a:t>
            </a:r>
          </a:p>
          <a:p>
            <a:r>
              <a:rPr lang="en-US" sz="1700"/>
              <a:t>Text to speech is an api provided in android built in package where on Success it takes English locale and then conversion process starts. </a:t>
            </a:r>
          </a:p>
          <a:p>
            <a:r>
              <a:rPr lang="en-US" sz="1700"/>
              <a:t>speak method is used to convert the text to speech and results in producing speech as output.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AEA4B-2E80-6FAC-90AF-E895FD90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957" y="672286"/>
            <a:ext cx="3287194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DD2E06CA-048F-403F-AD47-B098C0A25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4E2410-B321-4174-8C27-7749F2A57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EE03354E-6E8A-4926-8545-B6B873F1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BBCAC88-02AA-4773-A48A-D144EA52E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C51D753-137C-455D-97D4-ACCB464D93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2ABCEE4-D638-4555-AC4A-7E190462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F383AB0-7670-4584-8F01-4324D54BB9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D1567B-7D6D-497B-8CA8-14D96E010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F3C4A9D-7E63-4D24-B697-23D58B316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15D2559-8BE6-439C-83F0-CE5BF53C9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A374A4F-696B-4911-BE1B-B180D09A1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349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856C3-469B-7B03-B0B4-9D8CE5F9C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761" y="296883"/>
            <a:ext cx="8763990" cy="2954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Fetching the data using Id’s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CB175F-9C59-5BB1-A085-BF456C2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265" y="2695699"/>
            <a:ext cx="9500260" cy="3658673"/>
          </a:xfrm>
        </p:spPr>
        <p:txBody>
          <a:bodyPr/>
          <a:lstStyle/>
          <a:p>
            <a:pPr marL="0" indent="0">
              <a:buNone/>
            </a:pPr>
            <a:r>
              <a:rPr lang="en-US" sz="2000" u="sng" dirty="0"/>
              <a:t>Text to speech logic which handles error and success scenario’s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293EB3-3C84-6E7B-4F32-EDD6AD32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64" y="1168729"/>
            <a:ext cx="6637346" cy="123008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1218D7C-D1D2-9CBE-D93C-7D29AF8E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71" y="3251591"/>
            <a:ext cx="5870369" cy="34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7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36BB-36F6-12C0-E2B8-AC9A1A2AA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776" y="2103437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994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C9EDD1-C3ED-E840-FCA0-2103CC8F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 b="1" dirty="0"/>
              <a:t>To-Do Application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77BE-A8F4-5DC1-6308-92414EDF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Created an angular project for to-do-application</a:t>
            </a:r>
          </a:p>
          <a:p>
            <a:pPr>
              <a:lnSpc>
                <a:spcPct val="100000"/>
              </a:lnSpc>
            </a:pPr>
            <a:r>
              <a:rPr lang="en-US" sz="1800"/>
              <a:t>Using the Bootstrap framework created a container for the mockup.</a:t>
            </a:r>
          </a:p>
          <a:p>
            <a:pPr>
              <a:lnSpc>
                <a:spcPct val="100000"/>
              </a:lnSpc>
            </a:pPr>
            <a:r>
              <a:rPr lang="en-US" sz="1800"/>
              <a:t>used cards to show the to do list of items.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800"/>
            </a:br>
            <a:endParaRPr lang="en-US" sz="180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796778-9A37-B627-F7BC-B0CB87D0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03" y="1446344"/>
            <a:ext cx="6387190" cy="3960057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992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888FBC-5727-78F0-C176-8FA75E96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 b="1" dirty="0"/>
              <a:t>Event Countdown </a:t>
            </a:r>
            <a:br>
              <a:rPr lang="en-US" b="1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AA13C-BFA1-BEBB-2894-1361E1102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1800"/>
              <a:t>We have used Date api an set Interval Api which we used to set the timer for the event.</a:t>
            </a:r>
          </a:p>
          <a:p>
            <a:r>
              <a:rPr lang="en-US" sz="1800"/>
              <a:t>The logic behind the countdown date is that we are taking the event date in the date variable.</a:t>
            </a:r>
            <a:br>
              <a:rPr lang="en-US" sz="1800"/>
            </a:br>
            <a:r>
              <a:rPr lang="en-US" sz="1800"/>
              <a:t> </a:t>
            </a:r>
          </a:p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338B7-681A-D138-E71B-ECE0FDD7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03" y="1430376"/>
            <a:ext cx="6387190" cy="3991994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10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8F9D-3EDA-F4AF-C8F5-3DB619A1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Call-</a:t>
            </a:r>
            <a:r>
              <a:rPr lang="en-US" dirty="0" err="1"/>
              <a:t>Api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25FD7-E67C-6390-41DA-CC46CC49B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Created an angular project named call-</a:t>
            </a:r>
            <a:r>
              <a:rPr lang="en-US" sz="1600" dirty="0" err="1"/>
              <a:t>api</a:t>
            </a:r>
            <a:r>
              <a:rPr lang="en-US" sz="1600" dirty="0"/>
              <a:t>, where we need to integrate the foursquare </a:t>
            </a:r>
            <a:r>
              <a:rPr lang="en-US" sz="1600" dirty="0" err="1"/>
              <a:t>api</a:t>
            </a:r>
            <a:r>
              <a:rPr lang="en-US" sz="1600" dirty="0"/>
              <a:t> and </a:t>
            </a:r>
            <a:r>
              <a:rPr lang="en-US" sz="1600" dirty="0" err="1"/>
              <a:t>edamam</a:t>
            </a:r>
            <a:r>
              <a:rPr lang="en-US" sz="1600" dirty="0"/>
              <a:t> </a:t>
            </a:r>
            <a:r>
              <a:rPr lang="en-US" sz="1600" dirty="0" err="1"/>
              <a:t>api</a:t>
            </a:r>
            <a:r>
              <a:rPr lang="en-US" sz="1600" dirty="0"/>
              <a:t> for nearby and recipe search.</a:t>
            </a:r>
          </a:p>
          <a:p>
            <a:r>
              <a:rPr lang="en-US" sz="1600" dirty="0"/>
              <a:t>Used the Bootstrap framework for responsiveness of the page.</a:t>
            </a:r>
          </a:p>
          <a:p>
            <a:r>
              <a:rPr lang="en-US" sz="1600" dirty="0"/>
              <a:t>Used cards, *</a:t>
            </a:r>
            <a:r>
              <a:rPr lang="en-US" sz="1600" dirty="0" err="1"/>
              <a:t>ngIf</a:t>
            </a:r>
            <a:r>
              <a:rPr lang="en-US" sz="1600" dirty="0"/>
              <a:t>.</a:t>
            </a:r>
          </a:p>
          <a:p>
            <a:r>
              <a:rPr lang="en-US" sz="1600" dirty="0"/>
              <a:t>On click of search button in the page it calls the </a:t>
            </a:r>
            <a:r>
              <a:rPr lang="en-US" sz="1600" dirty="0" err="1"/>
              <a:t>getRecipie</a:t>
            </a:r>
            <a:r>
              <a:rPr lang="en-US" sz="1600" dirty="0"/>
              <a:t> function where it captures the query and sends it to the service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743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9587-FB85-8756-AD62-49421EC3A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02" y="365125"/>
            <a:ext cx="10645198" cy="1325563"/>
          </a:xfrm>
        </p:spPr>
        <p:txBody>
          <a:bodyPr>
            <a:normAutofit/>
          </a:bodyPr>
          <a:lstStyle/>
          <a:p>
            <a:r>
              <a:rPr lang="en-US" sz="2400" u="sng" dirty="0"/>
              <a:t>Searching for a Recipe</a:t>
            </a:r>
          </a:p>
        </p:txBody>
      </p:sp>
      <p:pic>
        <p:nvPicPr>
          <p:cNvPr id="4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D176D74-5C33-13A9-9806-F2AA4D18B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8602" y="1417107"/>
            <a:ext cx="4099914" cy="241781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EFDFDC-F1FB-7459-836C-D23F36E93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1392" y="878773"/>
            <a:ext cx="6152408" cy="529818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400" u="sng" dirty="0">
                <a:latin typeface="+mj-lt"/>
                <a:ea typeface="+mj-ea"/>
                <a:cs typeface="+mj-cs"/>
              </a:rPr>
              <a:t>Nearby Restaurants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C840F5-EE4F-66D5-BB42-09772F2F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02" y="4102727"/>
            <a:ext cx="4224241" cy="231637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084696-96DC-CA86-ED24-962BB9CA9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393" y="1694506"/>
            <a:ext cx="5811377" cy="43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0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45F016-725D-55F3-30D1-0BF65B66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Login Page with validation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BCEF01-DC5B-8D94-7BD1-8BD27CBF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Created an empty project in the Android Studio and installed emulator of Google pixel 5 with Android OS version of 12. </a:t>
            </a:r>
          </a:p>
          <a:p>
            <a:r>
              <a:rPr lang="en-US" sz="1600" dirty="0"/>
              <a:t>design the user interface nothing but a login page which consists of Username and Password fields with a login </a:t>
            </a:r>
            <a:br>
              <a:rPr lang="en-US" sz="1600" dirty="0"/>
            </a:br>
            <a:r>
              <a:rPr lang="en-US" sz="1600" dirty="0"/>
              <a:t>button.</a:t>
            </a:r>
          </a:p>
          <a:p>
            <a:r>
              <a:rPr lang="en-US" sz="1600" dirty="0"/>
              <a:t>A user will be successful in logging into the application when the username and password provided by the user are Equivalent to each other.</a:t>
            </a:r>
          </a:p>
          <a:p>
            <a:r>
              <a:rPr lang="en-US" sz="1600" dirty="0"/>
              <a:t>When the username and password are incorrect then an error message is displayed saying that “Username/Password is incorrect” 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4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76490-C8AD-0E38-261E-D266101FA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90005"/>
            <a:ext cx="11080668" cy="5986958"/>
          </a:xfrm>
        </p:spPr>
        <p:txBody>
          <a:bodyPr/>
          <a:lstStyle/>
          <a:p>
            <a:pPr marL="0" indent="0">
              <a:buNone/>
            </a:pPr>
            <a:r>
              <a:rPr lang="en-US" sz="1600" u="sng" dirty="0"/>
              <a:t>Entering </a:t>
            </a:r>
            <a:r>
              <a:rPr lang="en-US" sz="1600" u="sng" dirty="0" err="1"/>
              <a:t>UserDetails</a:t>
            </a:r>
            <a:r>
              <a:rPr lang="en-US" sz="1600" u="sng" dirty="0"/>
              <a:t>	</a:t>
            </a:r>
            <a:r>
              <a:rPr lang="en-US" sz="1600" dirty="0"/>
              <a:t>		         </a:t>
            </a:r>
            <a:r>
              <a:rPr lang="en-US" sz="1600" u="sng" dirty="0"/>
              <a:t>Sign-out button</a:t>
            </a:r>
            <a:r>
              <a:rPr lang="en-US" sz="1600" dirty="0"/>
              <a:t>	                     </a:t>
            </a:r>
            <a:r>
              <a:rPr lang="en-US" sz="1600" u="sng" dirty="0"/>
              <a:t>User entering wrong details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EB0A0-0A42-0030-ADF5-342F6149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8" y="681037"/>
            <a:ext cx="2985701" cy="5462649"/>
          </a:xfrm>
          <a:prstGeom prst="rect">
            <a:avLst/>
          </a:prstGeom>
        </p:spPr>
      </p:pic>
      <p:pic>
        <p:nvPicPr>
          <p:cNvPr id="7" name="Picture 6" descr="A picture containing text, monitor, screenshot, electronics&#10;&#10;Description automatically generated">
            <a:extLst>
              <a:ext uri="{FF2B5EF4-FFF2-40B4-BE49-F238E27FC236}">
                <a16:creationId xmlns:a16="http://schemas.microsoft.com/office/drawing/2014/main" id="{4F9B332D-FA20-17BA-122A-7517025D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926" y="681036"/>
            <a:ext cx="3020228" cy="549592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94B2DCE-FBE0-5AAA-B432-34B419E5C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844" y="681036"/>
            <a:ext cx="3020228" cy="54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0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5829B0-FBC2-C33A-1012-6EBB7973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 dirty="0"/>
              <a:t>Pizza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54AA-0A49-FEAC-E5C2-04204642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1700"/>
              <a:t>Created a pizza ordering application.</a:t>
            </a:r>
          </a:p>
          <a:p>
            <a:pPr marL="0" indent="0">
              <a:buNone/>
            </a:pPr>
            <a:r>
              <a:rPr lang="en-US" sz="1700"/>
              <a:t>     Functionality,</a:t>
            </a:r>
          </a:p>
          <a:p>
            <a:pPr marL="0" indent="0">
              <a:buNone/>
            </a:pPr>
            <a:r>
              <a:rPr lang="en-US" sz="1700"/>
              <a:t>	Selecting pizza toppings</a:t>
            </a:r>
          </a:p>
          <a:p>
            <a:pPr marL="0" indent="0">
              <a:buNone/>
            </a:pPr>
            <a:r>
              <a:rPr lang="en-US" sz="1700"/>
              <a:t>	Quantity</a:t>
            </a:r>
          </a:p>
          <a:p>
            <a:pPr marL="0" indent="0">
              <a:buNone/>
            </a:pPr>
            <a:r>
              <a:rPr lang="en-US" sz="1700"/>
              <a:t>	Place order</a:t>
            </a:r>
          </a:p>
          <a:p>
            <a:pPr marL="0" indent="0">
              <a:buNone/>
            </a:pPr>
            <a:r>
              <a:rPr lang="en-US" sz="1700"/>
              <a:t>	Summary</a:t>
            </a:r>
            <a:br>
              <a:rPr lang="en-US" sz="1700"/>
            </a:br>
            <a:endParaRPr lang="en-US" sz="1700"/>
          </a:p>
          <a:p>
            <a:pPr marL="0" indent="0">
              <a:buNone/>
            </a:pPr>
            <a:r>
              <a:rPr lang="en-US" sz="1700"/>
              <a:t> </a:t>
            </a:r>
          </a:p>
        </p:txBody>
      </p:sp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0292555B-72B7-03DF-4BBF-66434C8D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564" y="567942"/>
            <a:ext cx="3515868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64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73FF-86A0-B46B-5F55-9CBAAFC3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427512"/>
            <a:ext cx="10760034" cy="57494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u="sng" dirty="0"/>
              <a:t>Summary page</a:t>
            </a:r>
          </a:p>
        </p:txBody>
      </p:sp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7132C27-884D-5255-24EF-C78A6056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624" y="837211"/>
            <a:ext cx="3540493" cy="57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4320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</TotalTime>
  <Words>506</Words>
  <Application>Microsoft Office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Avenir Next LT Pro</vt:lpstr>
      <vt:lpstr>AvenirNext LT Pro Medium</vt:lpstr>
      <vt:lpstr>Calibri</vt:lpstr>
      <vt:lpstr>Rockwell</vt:lpstr>
      <vt:lpstr>Segoe UI</vt:lpstr>
      <vt:lpstr>Segoe UI Semilight</vt:lpstr>
      <vt:lpstr>ExploreVTI</vt:lpstr>
      <vt:lpstr>ICP-Presentation Two</vt:lpstr>
      <vt:lpstr>To-Do Application</vt:lpstr>
      <vt:lpstr>Event Countdown  </vt:lpstr>
      <vt:lpstr>Call-Api </vt:lpstr>
      <vt:lpstr>Searching for a Recipe</vt:lpstr>
      <vt:lpstr> Login Page with validation </vt:lpstr>
      <vt:lpstr>PowerPoint Presentation</vt:lpstr>
      <vt:lpstr>Pizza Application</vt:lpstr>
      <vt:lpstr>PowerPoint Presentation</vt:lpstr>
      <vt:lpstr>Consuming the Rest Api</vt:lpstr>
      <vt:lpstr>Text to speech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Mangi, Varun Reddy</dc:creator>
  <cp:lastModifiedBy>Gollapudi, Venkata Naga Sai Srikanth (S&amp;T-Student)</cp:lastModifiedBy>
  <cp:revision>110</cp:revision>
  <dcterms:created xsi:type="dcterms:W3CDTF">2022-04-24T19:58:42Z</dcterms:created>
  <dcterms:modified xsi:type="dcterms:W3CDTF">2022-04-25T16:48:15Z</dcterms:modified>
</cp:coreProperties>
</file>